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56" r:id="rId2"/>
    <p:sldId id="258" r:id="rId3"/>
    <p:sldId id="259" r:id="rId4"/>
    <p:sldId id="260" r:id="rId5"/>
    <p:sldId id="261" r:id="rId6"/>
    <p:sldId id="257" r:id="rId7"/>
    <p:sldId id="262" r:id="rId8"/>
    <p:sldId id="271" r:id="rId9"/>
    <p:sldId id="263" r:id="rId10"/>
    <p:sldId id="264" r:id="rId11"/>
    <p:sldId id="272" r:id="rId12"/>
    <p:sldId id="265" r:id="rId13"/>
    <p:sldId id="273" r:id="rId14"/>
    <p:sldId id="266" r:id="rId15"/>
    <p:sldId id="274" r:id="rId16"/>
    <p:sldId id="267" r:id="rId17"/>
    <p:sldId id="275" r:id="rId18"/>
    <p:sldId id="268" r:id="rId19"/>
    <p:sldId id="276" r:id="rId20"/>
    <p:sldId id="269"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Great Heights BRK"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86" autoAdjust="0"/>
  </p:normalViewPr>
  <p:slideViewPr>
    <p:cSldViewPr>
      <p:cViewPr varScale="1">
        <p:scale>
          <a:sx n="53" d="100"/>
          <a:sy n="53" d="100"/>
        </p:scale>
        <p:origin x="-17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6B76E-280A-49F6-B1E7-BAC390D55B01}" type="datetimeFigureOut">
              <a:rPr lang="en-US" smtClean="0"/>
              <a:t>3/2/2014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BE097-8BC6-4446-AA30-EBAC826D835C}" type="slidenum">
              <a:rPr lang="en-US" smtClean="0"/>
              <a:t>‹#›</a:t>
            </a:fld>
            <a:endParaRPr lang="en-US"/>
          </a:p>
        </p:txBody>
      </p:sp>
    </p:spTree>
    <p:extLst>
      <p:ext uri="{BB962C8B-B14F-4D97-AF65-F5344CB8AC3E}">
        <p14:creationId xmlns:p14="http://schemas.microsoft.com/office/powerpoint/2010/main" val="120332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Sermon preached on March 2, 2014 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Print Slides 1,</a:t>
            </a:r>
            <a:r>
              <a:rPr lang="en-US" baseline="0" dirty="0" smtClean="0"/>
              <a:t> 2, 4, 5</a:t>
            </a:r>
            <a:r>
              <a:rPr lang="en-US" dirty="0" smtClean="0"/>
              <a:t>, 17, 19</a:t>
            </a:r>
          </a:p>
          <a:p>
            <a:endParaRPr lang="en-US" dirty="0"/>
          </a:p>
        </p:txBody>
      </p:sp>
      <p:sp>
        <p:nvSpPr>
          <p:cNvPr id="4" name="Slide Number Placeholder 3"/>
          <p:cNvSpPr>
            <a:spLocks noGrp="1"/>
          </p:cNvSpPr>
          <p:nvPr>
            <p:ph type="sldNum" sz="quarter" idx="10"/>
          </p:nvPr>
        </p:nvSpPr>
        <p:spPr/>
        <p:txBody>
          <a:bodyPr/>
          <a:lstStyle/>
          <a:p>
            <a:fld id="{57ABE097-8BC6-4446-AA30-EBAC826D835C}" type="slidenum">
              <a:rPr lang="en-US" smtClean="0"/>
              <a:t>1</a:t>
            </a:fld>
            <a:endParaRPr lang="en-US"/>
          </a:p>
        </p:txBody>
      </p:sp>
    </p:spTree>
    <p:extLst>
      <p:ext uri="{BB962C8B-B14F-4D97-AF65-F5344CB8AC3E}">
        <p14:creationId xmlns:p14="http://schemas.microsoft.com/office/powerpoint/2010/main" val="304828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BE097-8BC6-4446-AA30-EBAC826D835C}" type="slidenum">
              <a:rPr lang="en-US" smtClean="0"/>
              <a:t>19</a:t>
            </a:fld>
            <a:endParaRPr lang="en-US"/>
          </a:p>
        </p:txBody>
      </p:sp>
    </p:spTree>
    <p:extLst>
      <p:ext uri="{BB962C8B-B14F-4D97-AF65-F5344CB8AC3E}">
        <p14:creationId xmlns:p14="http://schemas.microsoft.com/office/powerpoint/2010/main" val="301092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785BF9-580B-4CD1-B8D6-CA0D204EEB77}"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174617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85BF9-580B-4CD1-B8D6-CA0D204EEB77}"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233066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85BF9-580B-4CD1-B8D6-CA0D204EEB77}"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270784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85BF9-580B-4CD1-B8D6-CA0D204EEB77}"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16267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85BF9-580B-4CD1-B8D6-CA0D204EEB77}"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209438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785BF9-580B-4CD1-B8D6-CA0D204EEB77}"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9780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785BF9-580B-4CD1-B8D6-CA0D204EEB77}" type="datetimeFigureOut">
              <a:rPr lang="en-US" smtClean="0"/>
              <a:t>3/2/2014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56207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785BF9-580B-4CD1-B8D6-CA0D204EEB77}" type="datetimeFigureOut">
              <a:rPr lang="en-US" smtClean="0"/>
              <a:t>3/2/2014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313024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85BF9-580B-4CD1-B8D6-CA0D204EEB77}" type="datetimeFigureOut">
              <a:rPr lang="en-US" smtClean="0"/>
              <a:t>3/2/2014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309134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85BF9-580B-4CD1-B8D6-CA0D204EEB77}"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4713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85BF9-580B-4CD1-B8D6-CA0D204EEB77}"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A1201-FEC9-48A1-BA63-FF0820A2031E}" type="slidenum">
              <a:rPr lang="en-US" smtClean="0"/>
              <a:t>‹#›</a:t>
            </a:fld>
            <a:endParaRPr lang="en-US"/>
          </a:p>
        </p:txBody>
      </p:sp>
    </p:spTree>
    <p:extLst>
      <p:ext uri="{BB962C8B-B14F-4D97-AF65-F5344CB8AC3E}">
        <p14:creationId xmlns:p14="http://schemas.microsoft.com/office/powerpoint/2010/main" val="313553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85BF9-580B-4CD1-B8D6-CA0D204EEB77}" type="datetimeFigureOut">
              <a:rPr lang="en-US" smtClean="0"/>
              <a:t>3/2/2014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A1201-FEC9-48A1-BA63-FF0820A2031E}" type="slidenum">
              <a:rPr lang="en-US" smtClean="0"/>
              <a:t>‹#›</a:t>
            </a:fld>
            <a:endParaRPr lang="en-US"/>
          </a:p>
        </p:txBody>
      </p:sp>
    </p:spTree>
    <p:extLst>
      <p:ext uri="{BB962C8B-B14F-4D97-AF65-F5344CB8AC3E}">
        <p14:creationId xmlns:p14="http://schemas.microsoft.com/office/powerpoint/2010/main" val="280427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7200" kern="1200">
          <a:solidFill>
            <a:schemeClr val="tx1"/>
          </a:solidFill>
          <a:latin typeface="Great Heights BRK"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 y="-11896"/>
            <a:ext cx="9144000" cy="6858000"/>
          </a:xfrm>
          <a:prstGeom prst="rect">
            <a:avLst/>
          </a:prstGeom>
        </p:spPr>
      </p:pic>
      <p:sp>
        <p:nvSpPr>
          <p:cNvPr id="2" name="Title 1"/>
          <p:cNvSpPr>
            <a:spLocks noGrp="1"/>
          </p:cNvSpPr>
          <p:nvPr>
            <p:ph type="ctrTitle"/>
          </p:nvPr>
        </p:nvSpPr>
        <p:spPr>
          <a:xfrm>
            <a:off x="533400" y="1636712"/>
            <a:ext cx="2895600" cy="3584575"/>
          </a:xfrm>
        </p:spPr>
        <p:txBody>
          <a:bodyPr/>
          <a:lstStyle/>
          <a:p>
            <a:r>
              <a:rPr lang="en-US" dirty="0" smtClean="0"/>
              <a:t>the </a:t>
            </a:r>
            <a:r>
              <a:rPr lang="en-US" sz="8800" dirty="0" smtClean="0"/>
              <a:t>Body</a:t>
            </a:r>
            <a:r>
              <a:rPr lang="en-US" sz="8800" dirty="0"/>
              <a:t/>
            </a:r>
            <a:br>
              <a:rPr lang="en-US" sz="8800" dirty="0"/>
            </a:br>
            <a:r>
              <a:rPr lang="en-US" sz="3200" dirty="0" smtClean="0"/>
              <a:t/>
            </a:r>
            <a:br>
              <a:rPr lang="en-US" sz="3200" dirty="0" smtClean="0"/>
            </a:br>
            <a:r>
              <a:rPr lang="en-US" sz="9600" dirty="0" smtClean="0"/>
              <a:t>Christ</a:t>
            </a:r>
            <a:endParaRPr lang="en-US" sz="9600" dirty="0"/>
          </a:p>
        </p:txBody>
      </p:sp>
      <p:sp>
        <p:nvSpPr>
          <p:cNvPr id="3" name="Subtitle 2"/>
          <p:cNvSpPr>
            <a:spLocks noGrp="1"/>
          </p:cNvSpPr>
          <p:nvPr>
            <p:ph type="subTitle" idx="1"/>
          </p:nvPr>
        </p:nvSpPr>
        <p:spPr>
          <a:xfrm>
            <a:off x="1590360" y="5614224"/>
            <a:ext cx="4267200" cy="762000"/>
          </a:xfrm>
          <a:solidFill>
            <a:schemeClr val="tx1"/>
          </a:solidFill>
        </p:spPr>
        <p:txBody>
          <a:bodyPr>
            <a:normAutofit/>
          </a:bodyPr>
          <a:lstStyle/>
          <a:p>
            <a:r>
              <a:rPr lang="en-US" sz="4000" b="1" dirty="0" smtClean="0">
                <a:solidFill>
                  <a:schemeClr val="bg1"/>
                </a:solidFill>
              </a:rPr>
              <a:t>Ephesians 1:22-23</a:t>
            </a:r>
            <a:endParaRPr lang="en-US" sz="4000" b="1" dirty="0">
              <a:solidFill>
                <a:schemeClr val="bg1"/>
              </a:solidFill>
            </a:endParaRPr>
          </a:p>
        </p:txBody>
      </p:sp>
      <p:sp>
        <p:nvSpPr>
          <p:cNvPr id="5" name="TextBox 4"/>
          <p:cNvSpPr txBox="1"/>
          <p:nvPr/>
        </p:nvSpPr>
        <p:spPr>
          <a:xfrm>
            <a:off x="1644444" y="2816940"/>
            <a:ext cx="625364" cy="1200329"/>
          </a:xfrm>
          <a:prstGeom prst="rect">
            <a:avLst/>
          </a:prstGeom>
          <a:noFill/>
        </p:spPr>
        <p:txBody>
          <a:bodyPr wrap="none" rtlCol="0">
            <a:spAutoFit/>
          </a:bodyPr>
          <a:lstStyle/>
          <a:p>
            <a:r>
              <a:rPr lang="en-US" sz="7200" dirty="0" smtClean="0">
                <a:latin typeface="Great Heights BRK" pitchFamily="2" charset="0"/>
              </a:rPr>
              <a:t>of</a:t>
            </a:r>
            <a:endParaRPr lang="en-US" sz="7200" dirty="0">
              <a:latin typeface="Great Heights BRK" pitchFamily="2" charset="0"/>
            </a:endParaRPr>
          </a:p>
        </p:txBody>
      </p:sp>
    </p:spTree>
    <p:extLst>
      <p:ext uri="{BB962C8B-B14F-4D97-AF65-F5344CB8AC3E}">
        <p14:creationId xmlns:p14="http://schemas.microsoft.com/office/powerpoint/2010/main" val="4046435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1 Corinthians 12. 14-19</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normAutofit lnSpcReduction="10000"/>
          </a:bodyPr>
          <a:lstStyle/>
          <a:p>
            <a:pPr marL="0" indent="339725">
              <a:buNone/>
            </a:pPr>
            <a:r>
              <a:rPr lang="en-US" dirty="0" smtClean="0"/>
              <a:t>For in fact the body is not one               member but many. </a:t>
            </a:r>
            <a:r>
              <a:rPr lang="en-US" baseline="30000" dirty="0" smtClean="0"/>
              <a:t>15 </a:t>
            </a:r>
            <a:r>
              <a:rPr lang="en-US" dirty="0" smtClean="0"/>
              <a:t>If the foot should say, “Because I am not a hand, I am not of the body,” is it therefore not of the body? </a:t>
            </a:r>
            <a:r>
              <a:rPr lang="en-US" baseline="30000" dirty="0" smtClean="0"/>
              <a:t>16 </a:t>
            </a:r>
            <a:r>
              <a:rPr lang="en-US" dirty="0" smtClean="0"/>
              <a:t>And if the ear should say, “Because I am not an eye, I am not of the body,” is it therefore not of the body? </a:t>
            </a:r>
            <a:r>
              <a:rPr lang="en-US" baseline="30000" dirty="0" smtClean="0"/>
              <a:t>17 </a:t>
            </a:r>
            <a:r>
              <a:rPr lang="en-US" dirty="0" smtClean="0"/>
              <a:t>If the whole body were an eye, where would be the hearing? If the whole were hearing, where would be the smelling? </a:t>
            </a:r>
            <a:r>
              <a:rPr lang="en-US" baseline="30000" dirty="0" smtClean="0"/>
              <a:t>18 </a:t>
            </a:r>
            <a:r>
              <a:rPr lang="en-US" dirty="0" smtClean="0"/>
              <a:t>But now God has set the members, each one of them, in the body just as He pleased. </a:t>
            </a:r>
            <a:r>
              <a:rPr lang="en-US" baseline="30000" dirty="0" smtClean="0"/>
              <a:t>19 </a:t>
            </a:r>
            <a:r>
              <a:rPr lang="en-US" dirty="0" smtClean="0"/>
              <a:t>And if they were all one member, where would the body be?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the Harmony of the Body </a:t>
            </a:r>
            <a:endParaRPr lang="en-US" dirty="0"/>
          </a:p>
        </p:txBody>
      </p:sp>
      <p:cxnSp>
        <p:nvCxnSpPr>
          <p:cNvPr id="5" name="Straight Connector 4"/>
          <p:cNvCxnSpPr/>
          <p:nvPr/>
        </p:nvCxnSpPr>
        <p:spPr>
          <a:xfrm>
            <a:off x="533400" y="943896"/>
            <a:ext cx="800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9139" y="2459"/>
            <a:ext cx="2570280" cy="1597742"/>
          </a:xfrm>
        </p:spPr>
      </p:pic>
      <p:sp>
        <p:nvSpPr>
          <p:cNvPr id="7" name="TextBox 6"/>
          <p:cNvSpPr txBox="1"/>
          <p:nvPr/>
        </p:nvSpPr>
        <p:spPr>
          <a:xfrm>
            <a:off x="762000" y="1027476"/>
            <a:ext cx="7620000" cy="2862322"/>
          </a:xfrm>
          <a:prstGeom prst="rect">
            <a:avLst/>
          </a:prstGeom>
          <a:noFill/>
        </p:spPr>
        <p:txBody>
          <a:bodyPr wrap="square" rtlCol="0">
            <a:spAutoFit/>
          </a:bodyPr>
          <a:lstStyle/>
          <a:p>
            <a:r>
              <a:rPr lang="en-US" sz="3200" b="1" dirty="0" smtClean="0"/>
              <a:t>Members are united in one body</a:t>
            </a:r>
          </a:p>
          <a:p>
            <a:pPr lvl="1"/>
            <a:r>
              <a:rPr lang="en-US" sz="2800" i="1" dirty="0" smtClean="0"/>
              <a:t>Romans 12:4-5</a:t>
            </a:r>
            <a:endParaRPr lang="en-US" sz="2800" b="1" dirty="0" smtClean="0"/>
          </a:p>
          <a:p>
            <a:r>
              <a:rPr lang="en-US" sz="3200" b="1" dirty="0" smtClean="0"/>
              <a:t>Every joint supplies their part</a:t>
            </a:r>
          </a:p>
          <a:p>
            <a:pPr lvl="1"/>
            <a:r>
              <a:rPr lang="en-US" sz="2800" i="1" dirty="0" smtClean="0"/>
              <a:t>Ephesians 4:16; 1 Corinthians 12:14-19</a:t>
            </a:r>
          </a:p>
          <a:p>
            <a:r>
              <a:rPr lang="en-US" sz="3200" b="1" dirty="0" smtClean="0"/>
              <a:t>Each member is equally important</a:t>
            </a:r>
          </a:p>
          <a:p>
            <a:pPr lvl="1"/>
            <a:r>
              <a:rPr lang="en-US" sz="2800" i="1" dirty="0" smtClean="0"/>
              <a:t>1 Corinthians 12:21-23</a:t>
            </a:r>
          </a:p>
        </p:txBody>
      </p:sp>
    </p:spTree>
    <p:extLst>
      <p:ext uri="{BB962C8B-B14F-4D97-AF65-F5344CB8AC3E}">
        <p14:creationId xmlns:p14="http://schemas.microsoft.com/office/powerpoint/2010/main" val="1148581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1 Corinthians 12. 21-23</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280988">
              <a:buNone/>
            </a:pPr>
            <a:r>
              <a:rPr lang="en-US" dirty="0" smtClean="0"/>
              <a:t>And the eye cannot say to the hand,                     “I have no need of you”; nor again the head to the feet, “I have no need of you.” </a:t>
            </a:r>
            <a:r>
              <a:rPr lang="en-US" baseline="30000" dirty="0" smtClean="0"/>
              <a:t>22 </a:t>
            </a:r>
            <a:r>
              <a:rPr lang="en-US" dirty="0" smtClean="0"/>
              <a:t>No, much rather, those members of the body which seem to be weaker are necessary. </a:t>
            </a:r>
            <a:r>
              <a:rPr lang="en-US" baseline="30000" dirty="0" smtClean="0"/>
              <a:t>23 </a:t>
            </a:r>
            <a:r>
              <a:rPr lang="en-US" dirty="0" smtClean="0"/>
              <a:t>And those members of the body which we think to be less honorable, on these we bestow greater honor; and our unpresentable parts have greater modesty.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the Harmony of the Body </a:t>
            </a:r>
            <a:endParaRPr lang="en-US" dirty="0"/>
          </a:p>
        </p:txBody>
      </p:sp>
      <p:cxnSp>
        <p:nvCxnSpPr>
          <p:cNvPr id="5" name="Straight Connector 4"/>
          <p:cNvCxnSpPr/>
          <p:nvPr/>
        </p:nvCxnSpPr>
        <p:spPr>
          <a:xfrm>
            <a:off x="533400" y="943896"/>
            <a:ext cx="800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9139" y="2459"/>
            <a:ext cx="2570280" cy="1597742"/>
          </a:xfrm>
        </p:spPr>
      </p:pic>
      <p:sp>
        <p:nvSpPr>
          <p:cNvPr id="7" name="TextBox 6"/>
          <p:cNvSpPr txBox="1"/>
          <p:nvPr/>
        </p:nvSpPr>
        <p:spPr>
          <a:xfrm>
            <a:off x="762000" y="1027476"/>
            <a:ext cx="7620000" cy="3785652"/>
          </a:xfrm>
          <a:prstGeom prst="rect">
            <a:avLst/>
          </a:prstGeom>
          <a:noFill/>
        </p:spPr>
        <p:txBody>
          <a:bodyPr wrap="square" rtlCol="0">
            <a:spAutoFit/>
          </a:bodyPr>
          <a:lstStyle/>
          <a:p>
            <a:r>
              <a:rPr lang="en-US" sz="3200" b="1" dirty="0" smtClean="0"/>
              <a:t>Members are united in one body</a:t>
            </a:r>
          </a:p>
          <a:p>
            <a:pPr lvl="1"/>
            <a:r>
              <a:rPr lang="en-US" sz="2800" i="1" dirty="0" smtClean="0"/>
              <a:t>Romans 12:4-5</a:t>
            </a:r>
            <a:endParaRPr lang="en-US" sz="2800" b="1" dirty="0" smtClean="0"/>
          </a:p>
          <a:p>
            <a:r>
              <a:rPr lang="en-US" sz="3200" b="1" dirty="0" smtClean="0"/>
              <a:t>Every joint supplies their part</a:t>
            </a:r>
          </a:p>
          <a:p>
            <a:pPr lvl="1"/>
            <a:r>
              <a:rPr lang="en-US" sz="2800" i="1" dirty="0" smtClean="0"/>
              <a:t>Ephesians 4:16; 1 Corinthians 12:14-19</a:t>
            </a:r>
          </a:p>
          <a:p>
            <a:r>
              <a:rPr lang="en-US" sz="3200" b="1" dirty="0" smtClean="0"/>
              <a:t>Each member is equally important</a:t>
            </a:r>
          </a:p>
          <a:p>
            <a:pPr lvl="1"/>
            <a:r>
              <a:rPr lang="en-US" sz="2800" i="1" dirty="0" smtClean="0"/>
              <a:t>1 Corinthians 12:21-23</a:t>
            </a:r>
          </a:p>
          <a:p>
            <a:r>
              <a:rPr lang="en-US" sz="3200" b="1" dirty="0" smtClean="0"/>
              <a:t>There must be no schism/discord</a:t>
            </a:r>
          </a:p>
          <a:p>
            <a:pPr lvl="1"/>
            <a:r>
              <a:rPr lang="en-US" sz="2800" i="1" dirty="0" smtClean="0"/>
              <a:t>1 Corinthians 12:24-25</a:t>
            </a:r>
          </a:p>
        </p:txBody>
      </p:sp>
    </p:spTree>
    <p:extLst>
      <p:ext uri="{BB962C8B-B14F-4D97-AF65-F5344CB8AC3E}">
        <p14:creationId xmlns:p14="http://schemas.microsoft.com/office/powerpoint/2010/main" val="1318843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1 Corinthians 12. 24-25</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280988">
              <a:buNone/>
            </a:pPr>
            <a:r>
              <a:rPr lang="en-US" dirty="0" smtClean="0"/>
              <a:t>But our presentable parts have                         no need. But God composed the body, having given greater honor to that part which lacks it, </a:t>
            </a:r>
            <a:r>
              <a:rPr lang="en-US" baseline="30000" dirty="0" smtClean="0"/>
              <a:t>25 </a:t>
            </a:r>
            <a:r>
              <a:rPr lang="en-US" dirty="0" smtClean="0"/>
              <a:t>that </a:t>
            </a:r>
            <a:r>
              <a:rPr lang="en-US" u="sng" dirty="0" smtClean="0"/>
              <a:t>there should be no schism in the body</a:t>
            </a:r>
            <a:r>
              <a:rPr lang="en-US" dirty="0" smtClean="0"/>
              <a:t>, but that the members should have the same care for one another.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the Harmony of the Body </a:t>
            </a:r>
            <a:endParaRPr lang="en-US" dirty="0"/>
          </a:p>
        </p:txBody>
      </p:sp>
      <p:cxnSp>
        <p:nvCxnSpPr>
          <p:cNvPr id="5" name="Straight Connector 4"/>
          <p:cNvCxnSpPr/>
          <p:nvPr/>
        </p:nvCxnSpPr>
        <p:spPr>
          <a:xfrm>
            <a:off x="533400" y="943896"/>
            <a:ext cx="800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9139" y="2459"/>
            <a:ext cx="2570280" cy="1597742"/>
          </a:xfrm>
        </p:spPr>
      </p:pic>
      <p:sp>
        <p:nvSpPr>
          <p:cNvPr id="7" name="TextBox 6"/>
          <p:cNvSpPr txBox="1"/>
          <p:nvPr/>
        </p:nvSpPr>
        <p:spPr>
          <a:xfrm>
            <a:off x="762000" y="1027476"/>
            <a:ext cx="7620000" cy="4708981"/>
          </a:xfrm>
          <a:prstGeom prst="rect">
            <a:avLst/>
          </a:prstGeom>
          <a:noFill/>
        </p:spPr>
        <p:txBody>
          <a:bodyPr wrap="square" rtlCol="0">
            <a:spAutoFit/>
          </a:bodyPr>
          <a:lstStyle/>
          <a:p>
            <a:r>
              <a:rPr lang="en-US" sz="3200" b="1" dirty="0" smtClean="0"/>
              <a:t>Members are united in one body</a:t>
            </a:r>
          </a:p>
          <a:p>
            <a:pPr lvl="1"/>
            <a:r>
              <a:rPr lang="en-US" sz="2800" i="1" dirty="0" smtClean="0"/>
              <a:t>Romans 12:4-5</a:t>
            </a:r>
            <a:endParaRPr lang="en-US" sz="2800" b="1" dirty="0" smtClean="0"/>
          </a:p>
          <a:p>
            <a:r>
              <a:rPr lang="en-US" sz="3200" b="1" dirty="0" smtClean="0"/>
              <a:t>Every joint supplies their part</a:t>
            </a:r>
          </a:p>
          <a:p>
            <a:pPr lvl="1"/>
            <a:r>
              <a:rPr lang="en-US" sz="2800" i="1" dirty="0" smtClean="0"/>
              <a:t>Ephesians 4:16; 1 Corinthians 12:14-19</a:t>
            </a:r>
          </a:p>
          <a:p>
            <a:r>
              <a:rPr lang="en-US" sz="3200" b="1" dirty="0" smtClean="0"/>
              <a:t>Each member is equally important</a:t>
            </a:r>
          </a:p>
          <a:p>
            <a:pPr lvl="1"/>
            <a:r>
              <a:rPr lang="en-US" sz="2800" i="1" dirty="0" smtClean="0"/>
              <a:t>1 Corinthians 12:21-23</a:t>
            </a:r>
          </a:p>
          <a:p>
            <a:r>
              <a:rPr lang="en-US" sz="3200" b="1" dirty="0" smtClean="0"/>
              <a:t>There must be no schism/discord</a:t>
            </a:r>
          </a:p>
          <a:p>
            <a:pPr lvl="1"/>
            <a:r>
              <a:rPr lang="en-US" sz="2800" i="1" dirty="0" smtClean="0"/>
              <a:t>1 Corinthians 12:24-25</a:t>
            </a:r>
          </a:p>
          <a:p>
            <a:r>
              <a:rPr lang="en-US" sz="3200" b="1" dirty="0" smtClean="0"/>
              <a:t>There should be sympathy and mutual care</a:t>
            </a:r>
          </a:p>
          <a:p>
            <a:pPr lvl="1"/>
            <a:r>
              <a:rPr lang="en-US" sz="2800" i="1" dirty="0" smtClean="0"/>
              <a:t>1 Corinthians 12:25-27</a:t>
            </a:r>
          </a:p>
        </p:txBody>
      </p:sp>
    </p:spTree>
    <p:extLst>
      <p:ext uri="{BB962C8B-B14F-4D97-AF65-F5344CB8AC3E}">
        <p14:creationId xmlns:p14="http://schemas.microsoft.com/office/powerpoint/2010/main" val="1753492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1 Corinthians 12. 25-27</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339725">
              <a:buNone/>
            </a:pPr>
            <a:r>
              <a:rPr lang="en-US" dirty="0" smtClean="0"/>
              <a:t>That there should be no schism                          in the body, but that </a:t>
            </a:r>
            <a:r>
              <a:rPr lang="en-US" u="sng" dirty="0" smtClean="0"/>
              <a:t>the members should have the same care for one another</a:t>
            </a:r>
            <a:r>
              <a:rPr lang="en-US" dirty="0" smtClean="0"/>
              <a:t>. </a:t>
            </a:r>
            <a:r>
              <a:rPr lang="en-US" baseline="30000" dirty="0" smtClean="0"/>
              <a:t>26 </a:t>
            </a:r>
            <a:r>
              <a:rPr lang="en-US" dirty="0" smtClean="0"/>
              <a:t>And if one member </a:t>
            </a:r>
            <a:r>
              <a:rPr lang="en-US" u="sng" dirty="0" smtClean="0"/>
              <a:t>suffers</a:t>
            </a:r>
            <a:r>
              <a:rPr lang="en-US" dirty="0" smtClean="0"/>
              <a:t>, all the members </a:t>
            </a:r>
            <a:r>
              <a:rPr lang="en-US" u="sng" dirty="0" smtClean="0"/>
              <a:t>suffer</a:t>
            </a:r>
            <a:r>
              <a:rPr lang="en-US" dirty="0" smtClean="0"/>
              <a:t> with it; or if one member is </a:t>
            </a:r>
            <a:r>
              <a:rPr lang="en-US" u="sng" dirty="0" smtClean="0"/>
              <a:t>honored</a:t>
            </a:r>
            <a:r>
              <a:rPr lang="en-US" dirty="0" smtClean="0"/>
              <a:t>, all the members </a:t>
            </a:r>
            <a:r>
              <a:rPr lang="en-US" u="sng" dirty="0" smtClean="0"/>
              <a:t>rejoice</a:t>
            </a:r>
            <a:r>
              <a:rPr lang="en-US" dirty="0" smtClean="0"/>
              <a:t> with it. </a:t>
            </a:r>
            <a:r>
              <a:rPr lang="en-US" baseline="30000" dirty="0" smtClean="0"/>
              <a:t>27 </a:t>
            </a:r>
            <a:r>
              <a:rPr lang="en-US" dirty="0" smtClean="0"/>
              <a:t>Now you are the body of Christ, and members individually.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the Harmony of the Body </a:t>
            </a:r>
            <a:endParaRPr lang="en-US" dirty="0"/>
          </a:p>
        </p:txBody>
      </p:sp>
      <p:cxnSp>
        <p:nvCxnSpPr>
          <p:cNvPr id="5" name="Straight Connector 4"/>
          <p:cNvCxnSpPr/>
          <p:nvPr/>
        </p:nvCxnSpPr>
        <p:spPr>
          <a:xfrm>
            <a:off x="533400" y="943896"/>
            <a:ext cx="800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9139" y="2459"/>
            <a:ext cx="2570280" cy="1597742"/>
          </a:xfrm>
        </p:spPr>
      </p:pic>
      <p:sp>
        <p:nvSpPr>
          <p:cNvPr id="7" name="TextBox 6"/>
          <p:cNvSpPr txBox="1"/>
          <p:nvPr/>
        </p:nvSpPr>
        <p:spPr>
          <a:xfrm>
            <a:off x="762000" y="1027476"/>
            <a:ext cx="7620000" cy="5693866"/>
          </a:xfrm>
          <a:prstGeom prst="rect">
            <a:avLst/>
          </a:prstGeom>
          <a:noFill/>
        </p:spPr>
        <p:txBody>
          <a:bodyPr wrap="square" rtlCol="0">
            <a:spAutoFit/>
          </a:bodyPr>
          <a:lstStyle/>
          <a:p>
            <a:r>
              <a:rPr lang="en-US" sz="3200" b="1" dirty="0" smtClean="0"/>
              <a:t>Members are united in one body</a:t>
            </a:r>
          </a:p>
          <a:p>
            <a:pPr lvl="1"/>
            <a:r>
              <a:rPr lang="en-US" sz="2800" i="1" dirty="0" smtClean="0"/>
              <a:t>Romans 12:4-5</a:t>
            </a:r>
            <a:endParaRPr lang="en-US" sz="2800" b="1" dirty="0" smtClean="0"/>
          </a:p>
          <a:p>
            <a:r>
              <a:rPr lang="en-US" sz="3200" b="1" dirty="0" smtClean="0"/>
              <a:t>Every joint supplies their part</a:t>
            </a:r>
          </a:p>
          <a:p>
            <a:pPr lvl="1"/>
            <a:r>
              <a:rPr lang="en-US" sz="2800" i="1" dirty="0" smtClean="0"/>
              <a:t>Ephesians 4:16; 1 Corinthians 12:14-19</a:t>
            </a:r>
          </a:p>
          <a:p>
            <a:r>
              <a:rPr lang="en-US" sz="3200" b="1" dirty="0" smtClean="0"/>
              <a:t>Each member is equally important</a:t>
            </a:r>
          </a:p>
          <a:p>
            <a:pPr lvl="1"/>
            <a:r>
              <a:rPr lang="en-US" sz="2800" i="1" dirty="0" smtClean="0"/>
              <a:t>1 Corinthians 12:21-23</a:t>
            </a:r>
          </a:p>
          <a:p>
            <a:r>
              <a:rPr lang="en-US" sz="3200" b="1" dirty="0" smtClean="0"/>
              <a:t>There must be no schism/discord</a:t>
            </a:r>
          </a:p>
          <a:p>
            <a:pPr lvl="1"/>
            <a:r>
              <a:rPr lang="en-US" sz="2800" i="1" dirty="0" smtClean="0"/>
              <a:t>1 Corinthians 12:24-25</a:t>
            </a:r>
          </a:p>
          <a:p>
            <a:r>
              <a:rPr lang="en-US" sz="3200" b="1" dirty="0" smtClean="0"/>
              <a:t>There should be sympathy and mutual care</a:t>
            </a:r>
          </a:p>
          <a:p>
            <a:pPr lvl="1"/>
            <a:r>
              <a:rPr lang="en-US" sz="2800" i="1" dirty="0" smtClean="0"/>
              <a:t>1 Corinthians 12:25-27</a:t>
            </a:r>
          </a:p>
          <a:p>
            <a:r>
              <a:rPr lang="en-US" sz="3200" b="1" dirty="0" smtClean="0"/>
              <a:t>Bound together by ties of fellowship</a:t>
            </a:r>
          </a:p>
          <a:p>
            <a:pPr lvl="1"/>
            <a:r>
              <a:rPr lang="en-US" sz="2800" i="1" dirty="0" smtClean="0"/>
              <a:t>1 Corinthians 10:16-17</a:t>
            </a:r>
          </a:p>
        </p:txBody>
      </p:sp>
    </p:spTree>
    <p:extLst>
      <p:ext uri="{BB962C8B-B14F-4D97-AF65-F5344CB8AC3E}">
        <p14:creationId xmlns:p14="http://schemas.microsoft.com/office/powerpoint/2010/main" val="487119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1 Corinthians 10. 16-17</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280988">
              <a:buNone/>
            </a:pPr>
            <a:r>
              <a:rPr lang="en-US" dirty="0" smtClean="0"/>
              <a:t>The cup of blessing which we bless,                     is it not the communion of the blood of Christ? The bread which we break, is it not the communion of the body of Christ? </a:t>
            </a:r>
            <a:r>
              <a:rPr lang="en-US" baseline="30000" dirty="0" smtClean="0"/>
              <a:t>17 </a:t>
            </a:r>
            <a:r>
              <a:rPr lang="en-US" u="sng" dirty="0" smtClean="0"/>
              <a:t>For we, though many, are one bread and one body; for we all partake of that one bread</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 y="-11896"/>
            <a:ext cx="9144000" cy="6858000"/>
          </a:xfrm>
          <a:prstGeom prst="rect">
            <a:avLst/>
          </a:prstGeom>
        </p:spPr>
      </p:pic>
      <p:sp>
        <p:nvSpPr>
          <p:cNvPr id="3" name="Subtitle 2"/>
          <p:cNvSpPr>
            <a:spLocks noGrp="1"/>
          </p:cNvSpPr>
          <p:nvPr>
            <p:ph type="subTitle" idx="1"/>
          </p:nvPr>
        </p:nvSpPr>
        <p:spPr>
          <a:xfrm>
            <a:off x="297426" y="304800"/>
            <a:ext cx="5112774" cy="1143000"/>
          </a:xfrm>
          <a:solidFill>
            <a:schemeClr val="tx1"/>
          </a:solidFill>
        </p:spPr>
        <p:txBody>
          <a:bodyPr>
            <a:normAutofit/>
          </a:bodyPr>
          <a:lstStyle/>
          <a:p>
            <a:r>
              <a:rPr lang="en-US" sz="6600" b="1" dirty="0" smtClean="0">
                <a:solidFill>
                  <a:schemeClr val="bg1"/>
                </a:solidFill>
              </a:rPr>
              <a:t>Conclusion</a:t>
            </a:r>
            <a:endParaRPr lang="en-US" sz="6600" b="1" dirty="0">
              <a:solidFill>
                <a:schemeClr val="bg1"/>
              </a:solidFill>
            </a:endParaRPr>
          </a:p>
        </p:txBody>
      </p:sp>
      <p:sp>
        <p:nvSpPr>
          <p:cNvPr id="7" name="TextBox 6"/>
          <p:cNvSpPr txBox="1"/>
          <p:nvPr/>
        </p:nvSpPr>
        <p:spPr>
          <a:xfrm>
            <a:off x="762000" y="2362200"/>
            <a:ext cx="7391400" cy="2554545"/>
          </a:xfrm>
          <a:prstGeom prst="rect">
            <a:avLst/>
          </a:prstGeom>
          <a:solidFill>
            <a:schemeClr val="bg1">
              <a:alpha val="88000"/>
            </a:schemeClr>
          </a:solidFill>
        </p:spPr>
        <p:txBody>
          <a:bodyPr wrap="square" rtlCol="0">
            <a:spAutoFit/>
          </a:bodyPr>
          <a:lstStyle/>
          <a:p>
            <a:pPr indent="236538"/>
            <a:r>
              <a:rPr lang="en-US" sz="4000" b="1" dirty="0" smtClean="0"/>
              <a:t>Why is it so important to be a member of the body?  Because the body is made up of those who are saved! (cf. Ephesians 5:23)</a:t>
            </a:r>
            <a:endParaRPr lang="en-US" sz="4000" b="1" dirty="0"/>
          </a:p>
        </p:txBody>
      </p:sp>
    </p:spTree>
    <p:extLst>
      <p:ext uri="{BB962C8B-B14F-4D97-AF65-F5344CB8AC3E}">
        <p14:creationId xmlns:p14="http://schemas.microsoft.com/office/powerpoint/2010/main" val="9765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Ephesians 1. 22-23</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280988">
              <a:buNone/>
            </a:pPr>
            <a:r>
              <a:rPr lang="en-US" dirty="0" smtClean="0"/>
              <a:t>And He put all things under His feet,                  and gave Him to be head </a:t>
            </a:r>
            <a:r>
              <a:rPr lang="en-US" u="sng" dirty="0" smtClean="0"/>
              <a:t>over all things</a:t>
            </a:r>
            <a:r>
              <a:rPr lang="en-US" dirty="0" smtClean="0"/>
              <a:t> to the church, </a:t>
            </a:r>
            <a:r>
              <a:rPr lang="en-US" baseline="30000" dirty="0" smtClean="0"/>
              <a:t>23 </a:t>
            </a:r>
            <a:r>
              <a:rPr lang="en-US" dirty="0" smtClean="0"/>
              <a:t>which is His body, the fullness of Him who fills all in all.</a:t>
            </a:r>
          </a:p>
          <a:p>
            <a:pPr marL="0" indent="280988">
              <a:buNone/>
            </a:pPr>
            <a:endParaRPr lang="en-US" dirty="0"/>
          </a:p>
          <a:p>
            <a:pPr marL="741363"/>
            <a:r>
              <a:rPr lang="en-US" b="1" dirty="0" smtClean="0"/>
              <a:t>Christ is the head</a:t>
            </a:r>
          </a:p>
          <a:p>
            <a:pPr marL="741363"/>
            <a:r>
              <a:rPr lang="en-US" b="1" dirty="0" smtClean="0"/>
              <a:t>The church is the body</a:t>
            </a:r>
          </a:p>
          <a:p>
            <a:pPr marL="741363"/>
            <a:r>
              <a:rPr lang="en-US" b="1" dirty="0" smtClean="0"/>
              <a:t>Christ has all dominion (preeminence)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857222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Ephesians 5. 23</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280988">
              <a:buNone/>
            </a:pPr>
            <a:r>
              <a:rPr lang="en-US" dirty="0" smtClean="0"/>
              <a:t>For the husband is head of the wife,                  as also Christ is head of the church; and He is the Savior of the body.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Colossians 1. 18, 24</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280988">
              <a:buNone/>
            </a:pPr>
            <a:r>
              <a:rPr lang="en-US" dirty="0" smtClean="0"/>
              <a:t>(18), And </a:t>
            </a:r>
            <a:r>
              <a:rPr lang="en-US" u="sng" dirty="0" smtClean="0"/>
              <a:t>He is the head</a:t>
            </a:r>
            <a:r>
              <a:rPr lang="en-US" dirty="0" smtClean="0"/>
              <a:t> of the body,                 the church, who is the beginning, the firstborn from the dead, that in all things He may have the </a:t>
            </a:r>
            <a:r>
              <a:rPr lang="en-US" u="sng" dirty="0" smtClean="0"/>
              <a:t>preeminence</a:t>
            </a:r>
            <a:r>
              <a:rPr lang="en-US" dirty="0" smtClean="0"/>
              <a:t>.</a:t>
            </a:r>
          </a:p>
          <a:p>
            <a:pPr marL="0" indent="280988">
              <a:buNone/>
            </a:pPr>
            <a:endParaRPr lang="en-US" dirty="0"/>
          </a:p>
          <a:p>
            <a:pPr marL="0" indent="280988">
              <a:buNone/>
            </a:pPr>
            <a:r>
              <a:rPr lang="en-US" dirty="0" smtClean="0"/>
              <a:t>(24), </a:t>
            </a:r>
            <a:r>
              <a:rPr lang="en-US" baseline="30000" dirty="0" smtClean="0"/>
              <a:t> </a:t>
            </a:r>
            <a:r>
              <a:rPr lang="en-US" dirty="0" smtClean="0"/>
              <a:t>I now rejoice in my sufferings for you, and fill up in my flesh what is lacking in the afflictions of Christ, for the sake of His body, which is the church.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Ephesians 5. 24</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153400" cy="5410200"/>
          </a:xfrm>
        </p:spPr>
        <p:txBody>
          <a:bodyPr/>
          <a:lstStyle/>
          <a:p>
            <a:pPr marL="0" indent="280988">
              <a:buNone/>
            </a:pPr>
            <a:r>
              <a:rPr lang="en-US" dirty="0" smtClean="0"/>
              <a:t>Therefore, just as the church is                         </a:t>
            </a:r>
            <a:r>
              <a:rPr lang="en-US" u="sng" dirty="0" smtClean="0"/>
              <a:t>subject to Christ</a:t>
            </a:r>
            <a:r>
              <a:rPr lang="en-US" dirty="0" smtClean="0"/>
              <a:t>, so let the wives be to their  own husbands in everything.</a:t>
            </a:r>
          </a:p>
          <a:p>
            <a:pPr marL="0" indent="280988">
              <a:buNone/>
            </a:pPr>
            <a:endParaRPr lang="en-US" dirty="0"/>
          </a:p>
          <a:p>
            <a:pPr marL="0" indent="280988">
              <a:buNone/>
            </a:pPr>
            <a:r>
              <a:rPr lang="en-US" b="1" dirty="0" smtClean="0"/>
              <a:t>What the Head commands we can and must do.  What the Head condemns we must not do. The Head broadcasts the impulses that move  the members of the body (cf. Eph. 4:15-16).</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Ephesians 4. 14-16</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638800"/>
          </a:xfrm>
        </p:spPr>
        <p:txBody>
          <a:bodyPr>
            <a:normAutofit/>
          </a:bodyPr>
          <a:lstStyle/>
          <a:p>
            <a:pPr marL="0" indent="280988">
              <a:buNone/>
            </a:pPr>
            <a:r>
              <a:rPr lang="en-US" dirty="0" smtClean="0"/>
              <a:t>That we should no longer be children,     tossed to and fro and carried about with every wind of doctrine, by the trickery of men, in the cunning craftiness of deceitful plotting, </a:t>
            </a:r>
            <a:r>
              <a:rPr lang="en-US" baseline="30000" dirty="0" smtClean="0"/>
              <a:t>15 </a:t>
            </a:r>
            <a:r>
              <a:rPr lang="en-US" dirty="0" smtClean="0"/>
              <a:t>but, speaking the truth in love, may grow up in all things into </a:t>
            </a:r>
            <a:r>
              <a:rPr lang="en-US" u="sng" dirty="0" smtClean="0"/>
              <a:t>Him who is the head</a:t>
            </a:r>
            <a:r>
              <a:rPr lang="en-US" dirty="0" smtClean="0"/>
              <a:t> — Christ — </a:t>
            </a:r>
            <a:r>
              <a:rPr lang="en-US" baseline="30000" dirty="0" smtClean="0"/>
              <a:t>16 </a:t>
            </a:r>
            <a:r>
              <a:rPr lang="en-US" u="sng" dirty="0" smtClean="0"/>
              <a:t>from whom the whole body</a:t>
            </a:r>
            <a:r>
              <a:rPr lang="en-US" dirty="0" smtClean="0"/>
              <a:t>, joined and knit together by what every joint supplies, according to the effective working by which every part does its share, causes growth of the body for the edifying of itself in love.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the Harmony of the Body </a:t>
            </a:r>
            <a:endParaRPr lang="en-US" dirty="0"/>
          </a:p>
        </p:txBody>
      </p:sp>
      <p:cxnSp>
        <p:nvCxnSpPr>
          <p:cNvPr id="5" name="Straight Connector 4"/>
          <p:cNvCxnSpPr/>
          <p:nvPr/>
        </p:nvCxnSpPr>
        <p:spPr>
          <a:xfrm>
            <a:off x="533400" y="943896"/>
            <a:ext cx="800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9139" y="2459"/>
            <a:ext cx="2570280" cy="1597742"/>
          </a:xfrm>
        </p:spPr>
      </p:pic>
      <p:sp>
        <p:nvSpPr>
          <p:cNvPr id="7" name="TextBox 6"/>
          <p:cNvSpPr txBox="1"/>
          <p:nvPr/>
        </p:nvSpPr>
        <p:spPr>
          <a:xfrm>
            <a:off x="762000" y="1027476"/>
            <a:ext cx="7620000" cy="1015663"/>
          </a:xfrm>
          <a:prstGeom prst="rect">
            <a:avLst/>
          </a:prstGeom>
          <a:noFill/>
        </p:spPr>
        <p:txBody>
          <a:bodyPr wrap="square" rtlCol="0">
            <a:spAutoFit/>
          </a:bodyPr>
          <a:lstStyle/>
          <a:p>
            <a:r>
              <a:rPr lang="en-US" sz="3200" b="1" dirty="0" smtClean="0"/>
              <a:t>Members are united in one body</a:t>
            </a:r>
          </a:p>
          <a:p>
            <a:pPr lvl="1"/>
            <a:r>
              <a:rPr lang="en-US" sz="2800" i="1" dirty="0" smtClean="0"/>
              <a:t>Romans 12:4-5</a:t>
            </a:r>
            <a:endParaRPr lang="en-US" sz="2800" b="1" dirty="0" smtClean="0"/>
          </a:p>
        </p:txBody>
      </p:sp>
    </p:spTree>
    <p:extLst>
      <p:ext uri="{BB962C8B-B14F-4D97-AF65-F5344CB8AC3E}">
        <p14:creationId xmlns:p14="http://schemas.microsoft.com/office/powerpoint/2010/main" val="2149686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Romans 12. 4-5</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280988">
              <a:buNone/>
            </a:pPr>
            <a:r>
              <a:rPr lang="en-US" dirty="0" smtClean="0"/>
              <a:t>For as we have many members in                     one body, but all the members do not have the same function, </a:t>
            </a:r>
            <a:r>
              <a:rPr lang="en-US" baseline="30000" dirty="0" smtClean="0"/>
              <a:t>5 </a:t>
            </a:r>
            <a:r>
              <a:rPr lang="en-US" dirty="0" smtClean="0"/>
              <a:t>so we, being many, </a:t>
            </a:r>
            <a:r>
              <a:rPr lang="en-US" u="sng" dirty="0" smtClean="0"/>
              <a:t>are one body in Christ</a:t>
            </a:r>
            <a:r>
              <a:rPr lang="en-US" dirty="0" smtClean="0"/>
              <a:t>, and individually members of one another.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the Harmony of the Body </a:t>
            </a:r>
            <a:endParaRPr lang="en-US" dirty="0"/>
          </a:p>
        </p:txBody>
      </p:sp>
      <p:cxnSp>
        <p:nvCxnSpPr>
          <p:cNvPr id="5" name="Straight Connector 4"/>
          <p:cNvCxnSpPr/>
          <p:nvPr/>
        </p:nvCxnSpPr>
        <p:spPr>
          <a:xfrm>
            <a:off x="533400" y="943896"/>
            <a:ext cx="800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9139" y="2459"/>
            <a:ext cx="2570280" cy="1597742"/>
          </a:xfrm>
        </p:spPr>
      </p:pic>
      <p:sp>
        <p:nvSpPr>
          <p:cNvPr id="7" name="TextBox 6"/>
          <p:cNvSpPr txBox="1"/>
          <p:nvPr/>
        </p:nvSpPr>
        <p:spPr>
          <a:xfrm>
            <a:off x="762000" y="1027476"/>
            <a:ext cx="7620000" cy="1938992"/>
          </a:xfrm>
          <a:prstGeom prst="rect">
            <a:avLst/>
          </a:prstGeom>
          <a:noFill/>
        </p:spPr>
        <p:txBody>
          <a:bodyPr wrap="square" rtlCol="0">
            <a:spAutoFit/>
          </a:bodyPr>
          <a:lstStyle/>
          <a:p>
            <a:r>
              <a:rPr lang="en-US" sz="3200" b="1" dirty="0" smtClean="0"/>
              <a:t>Members are united in one body</a:t>
            </a:r>
          </a:p>
          <a:p>
            <a:pPr lvl="1"/>
            <a:r>
              <a:rPr lang="en-US" sz="2800" i="1" dirty="0" smtClean="0"/>
              <a:t>Romans 12:4-5</a:t>
            </a:r>
            <a:endParaRPr lang="en-US" sz="2800" b="1" dirty="0" smtClean="0"/>
          </a:p>
          <a:p>
            <a:r>
              <a:rPr lang="en-US" sz="3200" b="1" dirty="0" smtClean="0"/>
              <a:t>Every joint supplies their part</a:t>
            </a:r>
          </a:p>
          <a:p>
            <a:pPr lvl="1"/>
            <a:r>
              <a:rPr lang="en-US" sz="2800" i="1" dirty="0" smtClean="0"/>
              <a:t>Ephesians 4:16; 1 Corinthians 12:14-19</a:t>
            </a:r>
          </a:p>
        </p:txBody>
      </p:sp>
    </p:spTree>
    <p:extLst>
      <p:ext uri="{BB962C8B-B14F-4D97-AF65-F5344CB8AC3E}">
        <p14:creationId xmlns:p14="http://schemas.microsoft.com/office/powerpoint/2010/main" val="1058782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4" y="112410"/>
            <a:ext cx="8229600" cy="792162"/>
          </a:xfrm>
        </p:spPr>
        <p:txBody>
          <a:bodyPr/>
          <a:lstStyle/>
          <a:p>
            <a:pPr algn="l"/>
            <a:r>
              <a:rPr lang="en-US" dirty="0" smtClean="0"/>
              <a:t>Ephesians 4. 16</a:t>
            </a:r>
            <a:endParaRPr lang="en-US" dirty="0"/>
          </a:p>
        </p:txBody>
      </p:sp>
      <p:cxnSp>
        <p:nvCxnSpPr>
          <p:cNvPr id="5" name="Straight Connector 4"/>
          <p:cNvCxnSpPr/>
          <p:nvPr/>
        </p:nvCxnSpPr>
        <p:spPr>
          <a:xfrm>
            <a:off x="533400" y="943896"/>
            <a:ext cx="655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066800"/>
            <a:ext cx="8229600" cy="5410200"/>
          </a:xfrm>
        </p:spPr>
        <p:txBody>
          <a:bodyPr/>
          <a:lstStyle/>
          <a:p>
            <a:pPr marL="0" indent="280988">
              <a:buNone/>
            </a:pPr>
            <a:r>
              <a:rPr lang="en-US" dirty="0" smtClean="0"/>
              <a:t>…from whom the whole body, joined                and knit together </a:t>
            </a:r>
            <a:r>
              <a:rPr lang="en-US" u="sng" dirty="0" smtClean="0"/>
              <a:t>by what every joint supplies</a:t>
            </a:r>
            <a:r>
              <a:rPr lang="en-US" dirty="0" smtClean="0"/>
              <a:t>, according to the effective working by which </a:t>
            </a:r>
            <a:r>
              <a:rPr lang="en-US" u="sng" dirty="0" smtClean="0"/>
              <a:t>every part does its share</a:t>
            </a:r>
            <a:r>
              <a:rPr lang="en-US" dirty="0" smtClean="0"/>
              <a:t>, causes growth of the body for the edifying of itself in love.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9" y="152400"/>
            <a:ext cx="1604211" cy="1219200"/>
          </a:xfrm>
          <a:prstGeom prst="rect">
            <a:avLst/>
          </a:prstGeom>
        </p:spPr>
      </p:pic>
    </p:spTree>
    <p:extLst>
      <p:ext uri="{BB962C8B-B14F-4D97-AF65-F5344CB8AC3E}">
        <p14:creationId xmlns:p14="http://schemas.microsoft.com/office/powerpoint/2010/main" val="1183076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718</Words>
  <Application>Microsoft Office PowerPoint</Application>
  <PresentationFormat>On-screen Show (4:3)</PresentationFormat>
  <Paragraphs>89</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Great Heights BRK</vt:lpstr>
      <vt:lpstr>Office Theme</vt:lpstr>
      <vt:lpstr>the Body  Christ</vt:lpstr>
      <vt:lpstr>Ephesians 1. 22-23</vt:lpstr>
      <vt:lpstr>Colossians 1. 18, 24</vt:lpstr>
      <vt:lpstr>Ephesians 5. 24</vt:lpstr>
      <vt:lpstr>Ephesians 4. 14-16</vt:lpstr>
      <vt:lpstr>the Harmony of the Body </vt:lpstr>
      <vt:lpstr>Romans 12. 4-5</vt:lpstr>
      <vt:lpstr>the Harmony of the Body </vt:lpstr>
      <vt:lpstr>Ephesians 4. 16</vt:lpstr>
      <vt:lpstr>1 Corinthians 12. 14-19</vt:lpstr>
      <vt:lpstr>the Harmony of the Body </vt:lpstr>
      <vt:lpstr>1 Corinthians 12. 21-23</vt:lpstr>
      <vt:lpstr>the Harmony of the Body </vt:lpstr>
      <vt:lpstr>1 Corinthians 12. 24-25</vt:lpstr>
      <vt:lpstr>the Harmony of the Body </vt:lpstr>
      <vt:lpstr>1 Corinthians 12. 25-27</vt:lpstr>
      <vt:lpstr>the Harmony of the Body </vt:lpstr>
      <vt:lpstr>1 Corinthians 10. 16-17</vt:lpstr>
      <vt:lpstr>PowerPoint Presentation</vt:lpstr>
      <vt:lpstr>Ephesians 5. 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Christ</dc:title>
  <dc:creator>Stan</dc:creator>
  <cp:lastModifiedBy>Stan</cp:lastModifiedBy>
  <cp:revision>12</cp:revision>
  <dcterms:created xsi:type="dcterms:W3CDTF">2014-03-02T03:09:32Z</dcterms:created>
  <dcterms:modified xsi:type="dcterms:W3CDTF">2014-03-02T20:18:36Z</dcterms:modified>
</cp:coreProperties>
</file>